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3" r:id="rId4"/>
    <p:sldId id="280" r:id="rId5"/>
    <p:sldId id="296" r:id="rId6"/>
    <p:sldId id="274" r:id="rId7"/>
    <p:sldId id="281" r:id="rId8"/>
    <p:sldId id="275" r:id="rId9"/>
    <p:sldId id="282" r:id="rId10"/>
    <p:sldId id="276" r:id="rId11"/>
    <p:sldId id="283" r:id="rId12"/>
    <p:sldId id="277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78" r:id="rId24"/>
    <p:sldId id="294" r:id="rId25"/>
    <p:sldId id="279" r:id="rId26"/>
    <p:sldId id="297" r:id="rId27"/>
    <p:sldId id="298" r:id="rId28"/>
    <p:sldId id="272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222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8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3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99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97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1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13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1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8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0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2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1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1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0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67000">
                <a:schemeClr val="bg2">
                  <a:lumMod val="60000"/>
                  <a:lumOff val="40000"/>
                  <a:alpha val="0"/>
                </a:schemeClr>
              </a:gs>
              <a:gs pos="30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661344-BF77-4170-AEBA-54944DBEBE2E}" type="datetimeFigureOut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7501-815D-4930-9BC8-6E24DD04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2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8950" y="1600200"/>
            <a:ext cx="11214100" cy="3543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language learning tool - Eng2AlbSL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(English to Albanian Sign Language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Polytechnic University of Tirana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Information Technology</a:t>
            </a:r>
          </a:p>
          <a:p>
            <a:pPr algn="ct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 Dimoshi, Fatjon Sakiqi, Besjana Muraku 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26600" y="0"/>
            <a:ext cx="15113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06" y="157957"/>
            <a:ext cx="1258887" cy="1258887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8600" y="5537200"/>
            <a:ext cx="9194800" cy="1130300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“SEE&amp;RE”</a:t>
            </a:r>
          </a:p>
          <a:p>
            <a:pPr algn="ctr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Bansko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BULGARIA 26-31 August 2013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6950" y="3759200"/>
            <a:ext cx="6311900" cy="635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5389282"/>
          </a:xfrm>
        </p:spPr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Why Hearing Impaired People?</a:t>
            </a:r>
          </a:p>
          <a:p>
            <a:r>
              <a:rPr lang="en-US" sz="2800" dirty="0" smtClean="0"/>
              <a:t>Why </a:t>
            </a:r>
            <a:r>
              <a:rPr lang="en-US" sz="2800" b="1" dirty="0" smtClean="0"/>
              <a:t>Albanian</a:t>
            </a:r>
            <a:r>
              <a:rPr lang="en-US" sz="2800" dirty="0" smtClean="0"/>
              <a:t> Sign Language?</a:t>
            </a:r>
          </a:p>
          <a:p>
            <a:r>
              <a:rPr lang="en-US" sz="2800" dirty="0"/>
              <a:t>Why English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Application</a:t>
            </a:r>
          </a:p>
          <a:p>
            <a:r>
              <a:rPr lang="en-US" sz="2800" dirty="0" smtClean="0"/>
              <a:t>Reception</a:t>
            </a:r>
          </a:p>
          <a:p>
            <a:r>
              <a:rPr lang="en-US" sz="2800" dirty="0"/>
              <a:t>For the future</a:t>
            </a:r>
            <a:endParaRPr lang="en-US" sz="2800" dirty="0" smtClean="0"/>
          </a:p>
          <a:p>
            <a:r>
              <a:rPr lang="en-US" sz="2800" dirty="0" smtClean="0"/>
              <a:t>Conclusions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0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</a:t>
            </a:r>
            <a:r>
              <a:rPr lang="en-US" sz="4400" dirty="0" smtClean="0"/>
              <a:t>English?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68500"/>
            <a:ext cx="7469188" cy="42798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Communication and information are crucial in a society</a:t>
            </a:r>
          </a:p>
          <a:p>
            <a:endParaRPr lang="en-US" sz="2000" dirty="0" smtClean="0"/>
          </a:p>
          <a:p>
            <a:r>
              <a:rPr lang="en-US" dirty="0" smtClean="0"/>
              <a:t>Nowadays internet is the main source of information</a:t>
            </a:r>
          </a:p>
          <a:p>
            <a:endParaRPr lang="en-US" dirty="0" smtClean="0"/>
          </a:p>
          <a:p>
            <a:r>
              <a:rPr lang="en-US" dirty="0"/>
              <a:t>Thanks </a:t>
            </a:r>
            <a:r>
              <a:rPr lang="en-US" dirty="0" smtClean="0"/>
              <a:t>to Internet</a:t>
            </a:r>
            <a:r>
              <a:rPr lang="en-US" dirty="0"/>
              <a:t>, the education </a:t>
            </a:r>
            <a:r>
              <a:rPr lang="en-US" dirty="0" smtClean="0"/>
              <a:t>process has</a:t>
            </a:r>
          </a:p>
          <a:p>
            <a:pPr marL="0" indent="0">
              <a:buNone/>
            </a:pPr>
            <a:r>
              <a:rPr lang="en-US" dirty="0" smtClean="0"/>
              <a:t> changed significantly</a:t>
            </a:r>
          </a:p>
          <a:p>
            <a:endParaRPr lang="en-US" dirty="0" smtClean="0"/>
          </a:p>
          <a:p>
            <a:r>
              <a:rPr lang="en-US" dirty="0" smtClean="0"/>
              <a:t>Content in internet : 55% in the English language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60" y="1790700"/>
            <a:ext cx="4258491" cy="4630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70400" y="6332716"/>
            <a:ext cx="772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rgbClr val="FFFF00"/>
                </a:solidFill>
              </a:rPr>
              <a:t>[2]</a:t>
            </a:r>
            <a:r>
              <a:rPr lang="en-US" sz="1050" dirty="0" smtClean="0"/>
              <a:t> </a:t>
            </a:r>
            <a:r>
              <a:rPr lang="en-US" sz="1050" dirty="0">
                <a:solidFill>
                  <a:srgbClr val="FFFF00"/>
                </a:solidFill>
              </a:rPr>
              <a:t>"Usage of content languages for websites". W3Techs.com. Retrieved </a:t>
            </a:r>
            <a:r>
              <a:rPr lang="en-US" sz="1050" dirty="0" smtClean="0">
                <a:solidFill>
                  <a:srgbClr val="FFFF00"/>
                </a:solidFill>
              </a:rPr>
              <a:t>25 August 2013.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7371310" y="5020677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[2]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71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4368800"/>
            <a:ext cx="6311900" cy="635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5490882"/>
          </a:xfrm>
        </p:spPr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Why Hearing Impaired People?</a:t>
            </a:r>
          </a:p>
          <a:p>
            <a:r>
              <a:rPr lang="en-US" sz="2800" dirty="0" smtClean="0"/>
              <a:t>Why </a:t>
            </a:r>
            <a:r>
              <a:rPr lang="en-US" sz="2800" b="1" dirty="0" smtClean="0"/>
              <a:t>Albanian</a:t>
            </a:r>
            <a:r>
              <a:rPr lang="en-US" sz="2800" dirty="0" smtClean="0"/>
              <a:t> Sign Language?</a:t>
            </a:r>
          </a:p>
          <a:p>
            <a:r>
              <a:rPr lang="en-US" sz="2800" dirty="0"/>
              <a:t>Why English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Application</a:t>
            </a:r>
          </a:p>
          <a:p>
            <a:r>
              <a:rPr lang="en-US" sz="2800" dirty="0" smtClean="0"/>
              <a:t>Reception</a:t>
            </a:r>
          </a:p>
          <a:p>
            <a:r>
              <a:rPr lang="en-US" sz="2800" dirty="0"/>
              <a:t>For the future</a:t>
            </a:r>
            <a:endParaRPr lang="en-US" sz="2800" dirty="0" smtClean="0"/>
          </a:p>
          <a:p>
            <a:r>
              <a:rPr lang="en-US" sz="2800" dirty="0" smtClean="0"/>
              <a:t>Conclusions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0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Application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00200"/>
            <a:ext cx="11036299" cy="4863662"/>
          </a:xfrm>
        </p:spPr>
        <p:txBody>
          <a:bodyPr>
            <a:noAutofit/>
          </a:bodyPr>
          <a:lstStyle/>
          <a:p>
            <a:r>
              <a:rPr lang="en-US" b="1" dirty="0" smtClean="0"/>
              <a:t>Platform, development tools and technologies</a:t>
            </a:r>
          </a:p>
          <a:p>
            <a:pPr lvl="1"/>
            <a:r>
              <a:rPr lang="en-US" dirty="0" smtClean="0"/>
              <a:t>Windows 8 </a:t>
            </a:r>
            <a:r>
              <a:rPr lang="en-US" dirty="0" err="1" smtClean="0"/>
              <a:t>WinRT</a:t>
            </a:r>
            <a:r>
              <a:rPr lang="en-US" dirty="0" smtClean="0"/>
              <a:t> Application Platform.</a:t>
            </a:r>
          </a:p>
          <a:p>
            <a:pPr lvl="2"/>
            <a:r>
              <a:rPr lang="en-US" sz="1800" dirty="0" smtClean="0"/>
              <a:t>To be used also on touch-capable devices, but not only.</a:t>
            </a:r>
          </a:p>
          <a:p>
            <a:pPr lvl="1"/>
            <a:r>
              <a:rPr lang="en-US" dirty="0" smtClean="0"/>
              <a:t>Microsoft Azure Cloud Storage</a:t>
            </a:r>
          </a:p>
          <a:p>
            <a:pPr lvl="1"/>
            <a:r>
              <a:rPr lang="en-US" dirty="0" smtClean="0"/>
              <a:t>Visual Studio 2012</a:t>
            </a:r>
          </a:p>
          <a:p>
            <a:pPr lvl="1"/>
            <a:endParaRPr lang="en-US" sz="1000" dirty="0"/>
          </a:p>
          <a:p>
            <a:r>
              <a:rPr lang="en-US" sz="1800" b="1" dirty="0" smtClean="0"/>
              <a:t>Concept</a:t>
            </a:r>
            <a:endParaRPr lang="en-US" sz="1800" dirty="0" smtClean="0"/>
          </a:p>
          <a:p>
            <a:pPr lvl="1"/>
            <a:r>
              <a:rPr lang="en-US" dirty="0"/>
              <a:t>English to Albanian Sign Language </a:t>
            </a:r>
            <a:r>
              <a:rPr lang="en-US" dirty="0" smtClean="0"/>
              <a:t>Dictionary</a:t>
            </a:r>
          </a:p>
          <a:p>
            <a:pPr lvl="1"/>
            <a:r>
              <a:rPr lang="en-US" dirty="0"/>
              <a:t>English Language Learning </a:t>
            </a:r>
            <a:r>
              <a:rPr lang="en-US" dirty="0" smtClean="0"/>
              <a:t>Method</a:t>
            </a:r>
          </a:p>
          <a:p>
            <a:pPr lvl="1"/>
            <a:endParaRPr lang="en-US" sz="1000" dirty="0"/>
          </a:p>
          <a:p>
            <a:r>
              <a:rPr lang="en-US" sz="1800" b="1" dirty="0"/>
              <a:t>Consultancy</a:t>
            </a:r>
            <a:endParaRPr lang="en-US" b="1" dirty="0" smtClean="0"/>
          </a:p>
          <a:p>
            <a:pPr lvl="1"/>
            <a:r>
              <a:rPr lang="en-US" dirty="0" smtClean="0"/>
              <a:t>ANAD (Albanian National Association of the Deaf), Pedagogical </a:t>
            </a:r>
            <a:r>
              <a:rPr lang="en-US" dirty="0" smtClean="0"/>
              <a:t>Specialists</a:t>
            </a:r>
          </a:p>
          <a:p>
            <a:pPr lvl="1"/>
            <a:r>
              <a:rPr lang="en-US" dirty="0" smtClean="0"/>
              <a:t>Department of Informatics: </a:t>
            </a:r>
            <a:r>
              <a:rPr lang="en-US" dirty="0" err="1" smtClean="0"/>
              <a:t>Prof.As.Dr</a:t>
            </a:r>
            <a:r>
              <a:rPr lang="en-US" dirty="0" smtClean="0"/>
              <a:t>. </a:t>
            </a:r>
            <a:r>
              <a:rPr lang="en-US" dirty="0" err="1" smtClean="0"/>
              <a:t>Elinda</a:t>
            </a:r>
            <a:r>
              <a:rPr lang="en-US" dirty="0" smtClean="0"/>
              <a:t> </a:t>
            </a:r>
            <a:r>
              <a:rPr lang="en-US" dirty="0" err="1" smtClean="0"/>
              <a:t>Kajo</a:t>
            </a:r>
            <a:r>
              <a:rPr lang="en-US" dirty="0" smtClean="0"/>
              <a:t> </a:t>
            </a:r>
            <a:r>
              <a:rPr lang="en-US" dirty="0" err="1" smtClean="0"/>
              <a:t>Meçe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7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ri\Pictures\Screenshots\Eng2AlbSL\Screenshot (4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5175" cy="68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ri\Pictures\Screenshots\Eng2AlbSL\Screenshot (4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7" y="0"/>
            <a:ext cx="12197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ri\Pictures\Screenshots\Eng2AlbSL\Screenshot (4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7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ari\Pictures\Screenshots\Eng2AlbSL\Screenshot (5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ari\Pictures\Screenshots\Eng2AlbSL\Screenshot (5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7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ari\Pictures\Screenshots\Eng2AlbSL\Screenshot (5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53003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Why Hearing Impaired People?</a:t>
            </a:r>
          </a:p>
          <a:p>
            <a:r>
              <a:rPr lang="en-US" sz="2800" dirty="0" smtClean="0"/>
              <a:t>Why </a:t>
            </a:r>
            <a:r>
              <a:rPr lang="en-US" sz="2800" b="1" dirty="0" smtClean="0"/>
              <a:t>Albanian</a:t>
            </a:r>
            <a:r>
              <a:rPr lang="en-US" sz="2800" dirty="0" smtClean="0"/>
              <a:t> Sign Language?</a:t>
            </a:r>
          </a:p>
          <a:p>
            <a:r>
              <a:rPr lang="en-US" sz="2800" dirty="0"/>
              <a:t>Why English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Application</a:t>
            </a:r>
          </a:p>
          <a:p>
            <a:r>
              <a:rPr lang="en-US" sz="2800" dirty="0" smtClean="0"/>
              <a:t>Reception</a:t>
            </a:r>
          </a:p>
          <a:p>
            <a:r>
              <a:rPr lang="en-US" sz="2800" dirty="0"/>
              <a:t>For the future</a:t>
            </a:r>
            <a:endParaRPr lang="en-US" sz="2800" dirty="0" smtClean="0"/>
          </a:p>
          <a:p>
            <a:r>
              <a:rPr lang="en-US" sz="2800" dirty="0" smtClean="0"/>
              <a:t>Conclusions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0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ari\Pictures\Screenshots\Eng2AlbSL\Screenshot (6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ari\Pictures\Screenshots\Eng2AlbSL\Screenshot (6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ari\Pictures\Screenshots\Eng2AlbSL\Screenshot (6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2350" y="4953000"/>
            <a:ext cx="6311900" cy="635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5389282"/>
          </a:xfrm>
        </p:spPr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Why Hearing Impaired People?</a:t>
            </a:r>
          </a:p>
          <a:p>
            <a:r>
              <a:rPr lang="en-US" sz="2800" dirty="0" smtClean="0"/>
              <a:t>Why </a:t>
            </a:r>
            <a:r>
              <a:rPr lang="en-US" sz="2800" b="1" dirty="0" smtClean="0"/>
              <a:t>Albanian</a:t>
            </a:r>
            <a:r>
              <a:rPr lang="en-US" sz="2800" dirty="0" smtClean="0"/>
              <a:t> Sign Language?</a:t>
            </a:r>
          </a:p>
          <a:p>
            <a:r>
              <a:rPr lang="en-US" sz="2800" dirty="0"/>
              <a:t>Why English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Application</a:t>
            </a:r>
          </a:p>
          <a:p>
            <a:r>
              <a:rPr lang="en-US" sz="2800" dirty="0" smtClean="0"/>
              <a:t>Reception</a:t>
            </a:r>
          </a:p>
          <a:p>
            <a:r>
              <a:rPr lang="en-US" sz="2800" dirty="0"/>
              <a:t>For the future</a:t>
            </a:r>
            <a:endParaRPr lang="en-US" sz="2800" dirty="0" smtClean="0"/>
          </a:p>
          <a:p>
            <a:r>
              <a:rPr lang="en-US" sz="2800" dirty="0" smtClean="0"/>
              <a:t>Conclusions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0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34588" cy="4195481"/>
          </a:xfrm>
        </p:spPr>
        <p:txBody>
          <a:bodyPr>
            <a:noAutofit/>
          </a:bodyPr>
          <a:lstStyle/>
          <a:p>
            <a:r>
              <a:rPr lang="en-US" sz="2200" dirty="0" smtClean="0"/>
              <a:t>Winner of Microsoft’s Imagine Cup 2013 National Contest</a:t>
            </a:r>
          </a:p>
          <a:p>
            <a:endParaRPr lang="en-US" sz="2200" dirty="0"/>
          </a:p>
          <a:p>
            <a:r>
              <a:rPr lang="en-US" sz="2200" dirty="0" smtClean="0"/>
              <a:t>2013 Albanian ICT Awards – ICT Creativity of the Year Nominee</a:t>
            </a:r>
          </a:p>
          <a:p>
            <a:endParaRPr lang="en-US" sz="2200" dirty="0"/>
          </a:p>
          <a:p>
            <a:r>
              <a:rPr lang="en-US" sz="2200" dirty="0" smtClean="0"/>
              <a:t>Very well accepted by the Albanian National Association for the Deaf – further collaborative development is on schedule</a:t>
            </a:r>
          </a:p>
          <a:p>
            <a:endParaRPr lang="en-US" sz="2200" dirty="0"/>
          </a:p>
          <a:p>
            <a:r>
              <a:rPr lang="en-US" sz="2200" dirty="0" smtClean="0"/>
              <a:t>Well </a:t>
            </a:r>
            <a:r>
              <a:rPr lang="en-US" sz="2200" dirty="0" smtClean="0"/>
              <a:t>accepted from the only public school for deaf and hearing impaired people in Tirana</a:t>
            </a:r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6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5549900"/>
            <a:ext cx="6311900" cy="635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5211482"/>
          </a:xfrm>
        </p:spPr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Why Hearing Impaired People?</a:t>
            </a:r>
          </a:p>
          <a:p>
            <a:r>
              <a:rPr lang="en-US" sz="2800" dirty="0" smtClean="0"/>
              <a:t>Why </a:t>
            </a:r>
            <a:r>
              <a:rPr lang="en-US" sz="2800" b="1" dirty="0" smtClean="0"/>
              <a:t>Albanian</a:t>
            </a:r>
            <a:r>
              <a:rPr lang="en-US" sz="2800" dirty="0" smtClean="0"/>
              <a:t> Sign Language?</a:t>
            </a:r>
          </a:p>
          <a:p>
            <a:r>
              <a:rPr lang="en-US" sz="2800" dirty="0"/>
              <a:t>Why English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Application</a:t>
            </a:r>
          </a:p>
          <a:p>
            <a:r>
              <a:rPr lang="en-US" sz="2800" dirty="0" smtClean="0"/>
              <a:t>Reception</a:t>
            </a:r>
          </a:p>
          <a:p>
            <a:r>
              <a:rPr lang="en-US" sz="2800" dirty="0"/>
              <a:t>For the future</a:t>
            </a:r>
            <a:endParaRPr lang="en-US" sz="2800" dirty="0" smtClean="0"/>
          </a:p>
          <a:p>
            <a:r>
              <a:rPr lang="en-US" sz="2800" dirty="0" smtClean="0"/>
              <a:t>Conclusions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0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34588" cy="4195481"/>
          </a:xfrm>
        </p:spPr>
        <p:txBody>
          <a:bodyPr>
            <a:noAutofit/>
          </a:bodyPr>
          <a:lstStyle/>
          <a:p>
            <a:r>
              <a:rPr lang="en-US" sz="2400" dirty="0" smtClean="0"/>
              <a:t>Refinement of current version , database population</a:t>
            </a:r>
          </a:p>
          <a:p>
            <a:endParaRPr lang="en-US" sz="2400" dirty="0"/>
          </a:p>
          <a:p>
            <a:r>
              <a:rPr lang="en-US" sz="2400" dirty="0" smtClean="0"/>
              <a:t>New module: Albanian Sign Language to Written </a:t>
            </a:r>
            <a:r>
              <a:rPr lang="en-US" sz="2400" dirty="0" smtClean="0"/>
              <a:t>English</a:t>
            </a:r>
          </a:p>
          <a:p>
            <a:pPr lvl="1"/>
            <a:r>
              <a:rPr lang="en-US" sz="2200" dirty="0" smtClean="0"/>
              <a:t>Gesture interpretation: Microsoft </a:t>
            </a:r>
            <a:r>
              <a:rPr lang="en-US" sz="2200" dirty="0" err="1" smtClean="0"/>
              <a:t>Kinect</a:t>
            </a:r>
            <a:endParaRPr lang="en-US" sz="2200" dirty="0" smtClean="0"/>
          </a:p>
          <a:p>
            <a:endParaRPr lang="en-US" sz="2400" dirty="0"/>
          </a:p>
          <a:p>
            <a:r>
              <a:rPr lang="en-US" sz="2400" dirty="0" smtClean="0"/>
              <a:t>Possibility to </a:t>
            </a:r>
            <a:r>
              <a:rPr lang="en-US" sz="2400" dirty="0" smtClean="0"/>
              <a:t>migrate to </a:t>
            </a:r>
            <a:r>
              <a:rPr lang="en-US" sz="2400" dirty="0" smtClean="0"/>
              <a:t>Open Source </a:t>
            </a:r>
            <a:r>
              <a:rPr lang="en-US" sz="2400" dirty="0" smtClean="0"/>
              <a:t>technologies</a:t>
            </a:r>
          </a:p>
          <a:p>
            <a:pPr lvl="1"/>
            <a:r>
              <a:rPr lang="en-US" sz="2200" dirty="0" smtClean="0"/>
              <a:t>Decrease development costs at minimum</a:t>
            </a:r>
            <a:endParaRPr lang="en-US" sz="2200" dirty="0" smtClean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1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6096000"/>
            <a:ext cx="6311900" cy="635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5211482"/>
          </a:xfrm>
        </p:spPr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Why Hearing Impaired People?</a:t>
            </a:r>
          </a:p>
          <a:p>
            <a:r>
              <a:rPr lang="en-US" sz="2800" dirty="0" smtClean="0"/>
              <a:t>Why </a:t>
            </a:r>
            <a:r>
              <a:rPr lang="en-US" sz="2800" b="1" dirty="0" smtClean="0"/>
              <a:t>Albanian</a:t>
            </a:r>
            <a:r>
              <a:rPr lang="en-US" sz="2800" dirty="0" smtClean="0"/>
              <a:t> Sign Language?</a:t>
            </a:r>
          </a:p>
          <a:p>
            <a:r>
              <a:rPr lang="en-US" sz="2800" dirty="0"/>
              <a:t>Why English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Application</a:t>
            </a:r>
          </a:p>
          <a:p>
            <a:r>
              <a:rPr lang="en-US" sz="2800" dirty="0" smtClean="0"/>
              <a:t>Reception</a:t>
            </a:r>
          </a:p>
          <a:p>
            <a:r>
              <a:rPr lang="en-US" sz="2800" dirty="0"/>
              <a:t>For the future</a:t>
            </a:r>
            <a:endParaRPr lang="en-US" sz="2800" dirty="0" smtClean="0"/>
          </a:p>
          <a:p>
            <a:r>
              <a:rPr lang="en-US" sz="2800" dirty="0" smtClean="0"/>
              <a:t>Conclusions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86988" cy="4195481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in traditional methods is hardly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productive</a:t>
            </a:r>
          </a:p>
          <a:p>
            <a:pPr marL="457200" lvl="1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Developed a more appropriate solution</a:t>
            </a:r>
          </a:p>
          <a:p>
            <a:pPr marL="914400" lvl="2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was satisfactory</a:t>
            </a:r>
          </a:p>
          <a:p>
            <a:pPr lvl="1"/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team: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Enrich our programming abilities</a:t>
            </a:r>
          </a:p>
          <a:p>
            <a:pPr marL="457200" lvl="1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Improve team-work experience</a:t>
            </a:r>
          </a:p>
          <a:p>
            <a:pPr marL="457200" lvl="1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Joy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satisfaction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receive positive feedback from the HI community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>
            <a:off x="1481958" y="2731345"/>
            <a:ext cx="18918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481958" y="3039666"/>
            <a:ext cx="189186" cy="220948"/>
            <a:chOff x="1481958" y="3039666"/>
            <a:chExt cx="189186" cy="22094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481958" y="3150140"/>
              <a:ext cx="18918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76551" y="3039666"/>
              <a:ext cx="0" cy="22094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835544" y="3446178"/>
            <a:ext cx="189186" cy="176460"/>
            <a:chOff x="1835544" y="3446178"/>
            <a:chExt cx="189186" cy="17646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835544" y="3446178"/>
              <a:ext cx="0" cy="17333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835544" y="3622638"/>
              <a:ext cx="189186" cy="0"/>
            </a:xfrm>
            <a:prstGeom prst="line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481958" y="4798832"/>
            <a:ext cx="189186" cy="220948"/>
            <a:chOff x="1481958" y="3039666"/>
            <a:chExt cx="189186" cy="22094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481958" y="3150140"/>
              <a:ext cx="18918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76551" y="3039666"/>
              <a:ext cx="0" cy="22094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481958" y="5247697"/>
            <a:ext cx="189186" cy="220948"/>
            <a:chOff x="1481958" y="3039666"/>
            <a:chExt cx="189186" cy="22094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481958" y="3150140"/>
              <a:ext cx="18918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76551" y="3039666"/>
              <a:ext cx="0" cy="22094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481958" y="5733385"/>
            <a:ext cx="189186" cy="220948"/>
            <a:chOff x="1481958" y="3039666"/>
            <a:chExt cx="189186" cy="22094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481958" y="3150140"/>
              <a:ext cx="18918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576551" y="3039666"/>
              <a:ext cx="0" cy="22094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70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30" y="1600200"/>
            <a:ext cx="8946541" cy="464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Thank you!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Questions? 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  <p:pic>
        <p:nvPicPr>
          <p:cNvPr id="11266" name="Picture 2" descr="C:\Users\Hari\Downloads\Smil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2628900"/>
            <a:ext cx="1593850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2019300"/>
            <a:ext cx="6311900" cy="635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53384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Why Hearing Impaired People?</a:t>
            </a:r>
          </a:p>
          <a:p>
            <a:r>
              <a:rPr lang="en-US" sz="2800" dirty="0" smtClean="0"/>
              <a:t>Why </a:t>
            </a:r>
            <a:r>
              <a:rPr lang="en-US" sz="2800" b="1" dirty="0" smtClean="0"/>
              <a:t>Albanian</a:t>
            </a:r>
            <a:r>
              <a:rPr lang="en-US" sz="2800" dirty="0" smtClean="0"/>
              <a:t> Sign Language?</a:t>
            </a:r>
          </a:p>
          <a:p>
            <a:r>
              <a:rPr lang="en-US" sz="2800" dirty="0"/>
              <a:t>Why English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Application</a:t>
            </a:r>
          </a:p>
          <a:p>
            <a:r>
              <a:rPr lang="en-US" sz="2800" dirty="0" smtClean="0"/>
              <a:t>Reception</a:t>
            </a:r>
          </a:p>
          <a:p>
            <a:r>
              <a:rPr lang="en-US" sz="2800" dirty="0"/>
              <a:t>For the future</a:t>
            </a:r>
            <a:endParaRPr lang="en-US" sz="2800" dirty="0" smtClean="0"/>
          </a:p>
          <a:p>
            <a:r>
              <a:rPr lang="en-US" sz="2800" dirty="0" smtClean="0"/>
              <a:t>Conclusions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1270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9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586789" cy="140053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678988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Microsoft Imagine Cup 2013 National Contest</a:t>
            </a:r>
          </a:p>
          <a:p>
            <a:endParaRPr lang="en-US" sz="2400" dirty="0" smtClean="0"/>
          </a:p>
          <a:p>
            <a:r>
              <a:rPr lang="en-US" sz="2400" dirty="0" smtClean="0"/>
              <a:t>Make a </a:t>
            </a:r>
            <a:r>
              <a:rPr lang="en-US" sz="2400" dirty="0"/>
              <a:t>software application with the </a:t>
            </a:r>
            <a:r>
              <a:rPr lang="en-US" sz="2400" dirty="0" smtClean="0"/>
              <a:t>potential </a:t>
            </a:r>
            <a:r>
              <a:rPr lang="en-US" sz="2400" dirty="0"/>
              <a:t>to make a positive contribution to the betterment of </a:t>
            </a:r>
            <a:r>
              <a:rPr lang="en-US" sz="2400" dirty="0" smtClean="0"/>
              <a:t>society.</a:t>
            </a:r>
          </a:p>
          <a:p>
            <a:endParaRPr lang="en-US" sz="2400" dirty="0" smtClean="0"/>
          </a:p>
          <a:p>
            <a:r>
              <a:rPr lang="en-US" sz="2400" dirty="0" smtClean="0"/>
              <a:t>Usage of Microsoft technologies and products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79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Build a language learning software, targeting people with hearing imparities.</a:t>
            </a:r>
          </a:p>
          <a:p>
            <a:pPr lvl="1"/>
            <a:r>
              <a:rPr lang="en-US" sz="2200" dirty="0" smtClean="0"/>
              <a:t>Native Language: Albanian Sign Language</a:t>
            </a:r>
          </a:p>
          <a:p>
            <a:pPr lvl="1"/>
            <a:r>
              <a:rPr lang="en-US" sz="2200" dirty="0" smtClean="0"/>
              <a:t>Foreign Language: Written English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Case Scenarios:</a:t>
            </a:r>
          </a:p>
          <a:p>
            <a:pPr lvl="1"/>
            <a:r>
              <a:rPr lang="en-US" sz="2200" dirty="0" smtClean="0"/>
              <a:t>English to Albanian Sign Language</a:t>
            </a:r>
          </a:p>
          <a:p>
            <a:pPr lvl="1"/>
            <a:r>
              <a:rPr lang="en-US" sz="2200" dirty="0" smtClean="0"/>
              <a:t>Albanian Sign Language to English</a:t>
            </a:r>
            <a:endParaRPr lang="en-US" sz="22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00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2565400"/>
            <a:ext cx="6311900" cy="635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5046382"/>
          </a:xfrm>
        </p:spPr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Why Hearing Impaired People?</a:t>
            </a:r>
          </a:p>
          <a:p>
            <a:r>
              <a:rPr lang="en-US" sz="2800" dirty="0" smtClean="0"/>
              <a:t>Why </a:t>
            </a:r>
            <a:r>
              <a:rPr lang="en-US" sz="2800" b="1" dirty="0" smtClean="0"/>
              <a:t>Albanian</a:t>
            </a:r>
            <a:r>
              <a:rPr lang="en-US" sz="2800" dirty="0" smtClean="0"/>
              <a:t> Sign Language?</a:t>
            </a:r>
          </a:p>
          <a:p>
            <a:r>
              <a:rPr lang="en-US" sz="2800" dirty="0"/>
              <a:t>Why English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Application</a:t>
            </a:r>
          </a:p>
          <a:p>
            <a:r>
              <a:rPr lang="en-US" sz="2800" dirty="0" smtClean="0"/>
              <a:t>Reception</a:t>
            </a:r>
          </a:p>
          <a:p>
            <a:r>
              <a:rPr lang="en-US" sz="2800" dirty="0"/>
              <a:t>For the future</a:t>
            </a:r>
            <a:endParaRPr lang="en-US" sz="2800" dirty="0" smtClean="0"/>
          </a:p>
          <a:p>
            <a:r>
              <a:rPr lang="en-US" sz="2800" dirty="0" smtClean="0"/>
              <a:t>Conclusions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0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Hearing Impaired People?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68500"/>
            <a:ext cx="9908381" cy="42798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Opportunities</a:t>
            </a:r>
          </a:p>
          <a:p>
            <a:pPr lvl="1"/>
            <a:r>
              <a:rPr lang="en-US" sz="2200" dirty="0" smtClean="0"/>
              <a:t>They have skills, talent, and knowledge.</a:t>
            </a:r>
          </a:p>
          <a:p>
            <a:pPr lvl="1"/>
            <a:r>
              <a:rPr lang="en-US" sz="2200" dirty="0" smtClean="0"/>
              <a:t>They can and want to attend </a:t>
            </a:r>
            <a:r>
              <a:rPr lang="en-US" sz="2200" dirty="0"/>
              <a:t>college and work</a:t>
            </a:r>
            <a:r>
              <a:rPr lang="en-US" sz="2200" dirty="0" smtClean="0"/>
              <a:t>.</a:t>
            </a:r>
          </a:p>
          <a:p>
            <a:r>
              <a:rPr lang="en-US" sz="2400" b="1" dirty="0" smtClean="0"/>
              <a:t>Community</a:t>
            </a:r>
          </a:p>
          <a:p>
            <a:pPr lvl="1"/>
            <a:r>
              <a:rPr lang="en-US" sz="2200" dirty="0" smtClean="0"/>
              <a:t>Hearing impaired community in Albania : 207’000    .</a:t>
            </a:r>
          </a:p>
          <a:p>
            <a:pPr lvl="1"/>
            <a:r>
              <a:rPr lang="en-US" sz="2200" dirty="0" err="1" smtClean="0"/>
              <a:t>Insufficientsupport</a:t>
            </a:r>
            <a:r>
              <a:rPr lang="en-US" sz="2200" dirty="0" smtClean="0"/>
              <a:t> </a:t>
            </a:r>
            <a:r>
              <a:rPr lang="en-US" sz="2200" dirty="0" smtClean="0"/>
              <a:t>from </a:t>
            </a:r>
            <a:r>
              <a:rPr lang="en-US" sz="2200" dirty="0" smtClean="0"/>
              <a:t>society and government.</a:t>
            </a:r>
            <a:endParaRPr lang="en-US" sz="2200" dirty="0" smtClean="0"/>
          </a:p>
          <a:p>
            <a:r>
              <a:rPr lang="en-US" sz="2400" b="1" dirty="0" smtClean="0"/>
              <a:t>Difficulties</a:t>
            </a:r>
          </a:p>
          <a:p>
            <a:pPr lvl="1"/>
            <a:r>
              <a:rPr lang="en-US" sz="2200" dirty="0"/>
              <a:t>They have difficulty in developing satisfactory language skills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470400" y="6332716"/>
            <a:ext cx="772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rgbClr val="FFFF00"/>
                </a:solidFill>
              </a:rPr>
              <a:t>[1]</a:t>
            </a:r>
            <a:r>
              <a:rPr lang="en-US" sz="1050" dirty="0" smtClean="0"/>
              <a:t> </a:t>
            </a:r>
            <a:r>
              <a:rPr lang="en-US" sz="1050" dirty="0" smtClean="0">
                <a:solidFill>
                  <a:srgbClr val="FFFF00"/>
                </a:solidFill>
              </a:rPr>
              <a:t>Karin </a:t>
            </a:r>
            <a:r>
              <a:rPr lang="en-US" sz="1050" dirty="0">
                <a:solidFill>
                  <a:srgbClr val="FFFF00"/>
                </a:solidFill>
              </a:rPr>
              <a:t>Hoyer, 2007. "Albanian Sign Language: Language Contact, International </a:t>
            </a:r>
            <a:r>
              <a:rPr lang="en-US" sz="1050" dirty="0" smtClean="0">
                <a:solidFill>
                  <a:srgbClr val="FFFF00"/>
                </a:solidFill>
              </a:rPr>
              <a:t>Sign and Gesture”.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8509000" y="3928477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93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3187700"/>
            <a:ext cx="6311900" cy="635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55289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Why Hearing Impaired People?</a:t>
            </a:r>
          </a:p>
          <a:p>
            <a:r>
              <a:rPr lang="en-US" sz="2800" dirty="0" smtClean="0"/>
              <a:t>Why </a:t>
            </a:r>
            <a:r>
              <a:rPr lang="en-US" sz="2800" b="1" dirty="0" smtClean="0"/>
              <a:t>Albanian</a:t>
            </a:r>
            <a:r>
              <a:rPr lang="en-US" sz="2800" dirty="0" smtClean="0"/>
              <a:t> Sign Language?</a:t>
            </a:r>
          </a:p>
          <a:p>
            <a:r>
              <a:rPr lang="en-US" sz="2800" dirty="0"/>
              <a:t>Why English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Application</a:t>
            </a:r>
          </a:p>
          <a:p>
            <a:r>
              <a:rPr lang="en-US" sz="2800" dirty="0" smtClean="0"/>
              <a:t>Reception</a:t>
            </a:r>
          </a:p>
          <a:p>
            <a:r>
              <a:rPr lang="en-US" sz="2800" dirty="0"/>
              <a:t>For the future</a:t>
            </a:r>
            <a:endParaRPr lang="en-US" sz="2800" dirty="0" smtClean="0"/>
          </a:p>
          <a:p>
            <a:r>
              <a:rPr lang="en-US" sz="2800" dirty="0" smtClean="0"/>
              <a:t>Conclusions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0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</a:t>
            </a:r>
            <a:r>
              <a:rPr lang="en-US" sz="4400" b="1" dirty="0"/>
              <a:t>Albanian</a:t>
            </a:r>
            <a:r>
              <a:rPr lang="en-US" sz="4400" dirty="0"/>
              <a:t> Sign Language?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68500"/>
            <a:ext cx="10174288" cy="42798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There is no International Sign Language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Every culture has its own sign language and language of signs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 most cases it’s the first language to be learned as a child</a:t>
            </a:r>
          </a:p>
          <a:p>
            <a:pPr lvl="1"/>
            <a:r>
              <a:rPr lang="en-US" sz="2000" dirty="0" smtClean="0"/>
              <a:t>Written language is a secondary language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Albanian Sign Language is relatively </a:t>
            </a:r>
            <a:r>
              <a:rPr lang="en-US" sz="2400" dirty="0"/>
              <a:t>well studied compared to most sign languages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26600" y="0"/>
            <a:ext cx="1511300" cy="1600200"/>
            <a:chOff x="9626600" y="0"/>
            <a:chExt cx="1511300" cy="1600200"/>
          </a:xfrm>
        </p:grpSpPr>
        <p:sp>
          <p:nvSpPr>
            <p:cNvPr id="5" name="Rectangle 4"/>
            <p:cNvSpPr/>
            <p:nvPr/>
          </p:nvSpPr>
          <p:spPr>
            <a:xfrm>
              <a:off x="9626600" y="0"/>
              <a:ext cx="1511300" cy="1600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06" y="157957"/>
              <a:ext cx="1258887" cy="12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Gree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693</Words>
  <Application>Microsoft Office PowerPoint</Application>
  <PresentationFormat>Custom</PresentationFormat>
  <Paragraphs>183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Ion</vt:lpstr>
      <vt:lpstr>PowerPoint Presentation</vt:lpstr>
      <vt:lpstr>CONTENTS</vt:lpstr>
      <vt:lpstr>CONTENTS</vt:lpstr>
      <vt:lpstr>Introduction</vt:lpstr>
      <vt:lpstr>Introduction (2)</vt:lpstr>
      <vt:lpstr>CONTENTS</vt:lpstr>
      <vt:lpstr>Why Hearing Impaired People? </vt:lpstr>
      <vt:lpstr>CONTENTS</vt:lpstr>
      <vt:lpstr>Why Albanian Sign Language?</vt:lpstr>
      <vt:lpstr>CONTENTS</vt:lpstr>
      <vt:lpstr>Why English?</vt:lpstr>
      <vt:lpstr>CONTENTS</vt:lpstr>
      <vt:lpstr>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Reception</vt:lpstr>
      <vt:lpstr>CONTENTS</vt:lpstr>
      <vt:lpstr>For the future</vt:lpstr>
      <vt:lpstr>CONTENTS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DoIT Team</dc:title>
  <dc:creator>Hari Dimoshi</dc:creator>
  <cp:lastModifiedBy>hari.dimoshi@outlook.com</cp:lastModifiedBy>
  <cp:revision>181</cp:revision>
  <dcterms:created xsi:type="dcterms:W3CDTF">2013-02-20T20:25:16Z</dcterms:created>
  <dcterms:modified xsi:type="dcterms:W3CDTF">2013-08-31T09:23:41Z</dcterms:modified>
</cp:coreProperties>
</file>